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89" r:id="rId3"/>
    <p:sldId id="305" r:id="rId4"/>
    <p:sldId id="290" r:id="rId5"/>
    <p:sldId id="291" r:id="rId6"/>
    <p:sldId id="292" r:id="rId7"/>
    <p:sldId id="293" r:id="rId8"/>
    <p:sldId id="306" r:id="rId9"/>
    <p:sldId id="307" r:id="rId10"/>
    <p:sldId id="308" r:id="rId11"/>
    <p:sldId id="309" r:id="rId12"/>
    <p:sldId id="294" r:id="rId13"/>
    <p:sldId id="29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2F65F7-6D26-4A29-B480-16076FC0535A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dars.ru/college/biznes/torgovoe-predpriyatie.html" TargetMode="External"/><Relationship Id="rId2" Type="http://schemas.openxmlformats.org/officeDocument/2006/relationships/hyperlink" Target="http://www.grandars.ru/college/biznes/predpriyatiya-optovoy-torgovli.html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000100" y="1248519"/>
            <a:ext cx="8001056" cy="339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6348" rIns="91440" bIns="634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i="1" dirty="0" smtClean="0">
              <a:solidFill>
                <a:srgbClr val="00B05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АССОРТИМЕНТА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15553" t="22756" r="40192" b="22547"/>
          <a:stretch>
            <a:fillRect/>
          </a:stretch>
        </p:blipFill>
        <p:spPr bwMode="auto">
          <a:xfrm>
            <a:off x="6515100" y="0"/>
            <a:ext cx="26289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-3323450"/>
            <a:ext cx="9144000" cy="957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совершенствование ассортимента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— это количественные и качественные изменения набора товаров для повышения его рациональности. Под рациональностью понимают способность набора товаров наиболее полно реально удовлетворять обоснованные потребности разных групп (сегментов) потребителей;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гармонизация ассортимента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количественные и качественные изменения набора товаров, отражающие степень близости реального ассортимента к оптимальному при реализации и использовании. Стремление к гармоничности при формировании ассортимента выражается в специализации магазинов или отдельных секций.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-3970364"/>
            <a:ext cx="9144000" cy="104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Товарный ассортимент любого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оптового торгового предприятия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можно условно разделить на три составляющие: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базовый ассортимент товаров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товары, отражающие ассортиментный профиль оптового торгового предприятия, которые постоянно имеются в наличии и на которые приходится не менее 50% продаж;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«привлекающие» товары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товары, которые способны выделить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торговое предприятие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его конкурентов и которые нередко являются для покупателей показателем уровня цен;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дополняющие товары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товары, которые могут обеспечить комплексное удовлетворение требований покупателей, и их присутствие в ассортименте торгового предприятия вызывает большее доверие покупателей.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-1049149"/>
            <a:ext cx="810039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качестве специфических особенностей формирования ассортимента в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оптовой торговле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можно отметить следующие: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процессы формирования ассортимента в оптовом торговом звене состоят из двух этапов. В первую очередь определяется укрупненный ассортимент, основой для определения которого является спрос потребителей. Во вторую очередь разрабатывается развернутый ассортимент (т. е. число разновидностей товаров), наличие которого на предприятии, в соответствии с конкретными заявками потребителей, обязательно;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любое оптовое торговое предприятие имеет свои особенности, и, естественно, ассортиментный перечень не будет одинаковым. Понятие «ассортиментный перечень» близко по содержанию, но не совпадает с понятием «оптимальный ассортимент». Ассортиментный перечень - это минимальное количество товаров, которое всегда должно быть у оптовика;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ассортиментный перечень не должен являться жестко фиксированным, неизменным документом. Установленные ассортиментные перечни должны подвергаться корректировке, учитывая: происходящие изменения спроса, обновление промышленного ассортимента, результаты ярмарочных закупок и т. д.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4345"/>
            <a:ext cx="810039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розничных торговых предприятиях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также выделяют особенности формирования ассортимента.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процессе формирования ассортимента в розничной торговле можно выделить три четко выраженных этапа. 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первом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устанавливается укрупненный ассортимент товаров. На этом этапе в значительной степени определяется ассортиментный профиль предприятия розничной торговли. 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втором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разрабатывается структура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укрупненного ассортимента (т. е. соотношение различных групп товаров). Разработка структуры группового ассортимента позволяет осуществить связь выбранной специализации с планировочными решениями, вариантами исполнения торговой техники и т. д. 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третьем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определяется уже развернутый ассортимент, осуществляется подбор конкретных разновидностей товаров.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80283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Набор товаров, объединенных по какому-либо одному или совокупности признаков, получил название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ассортимента. 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Ассортимент товаров - совокупность их видов, разновидностей и сортов, объединенных или сочетающихся по определенному признаку. Основными группировочными признаками товаров являются сырьевой, производственный и потребительский.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36713"/>
            <a:ext cx="81003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Ассортименту товаров присущи определенные черты. Обычно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выделяют семь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основных понятий, которые характеризуют разные стороны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ассортимента: 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широта, глубина, полнота, устойчивость (стабильность), сбалансированность, структура, степень обновления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76673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Широта ассортимента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это количество имеющихся товарных групп, видов товаров. Широта ассортимента характеризуется абсолютными показателями - количеством имеющихся товарных позиций, увеличением или уменьшением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этого количества во времени.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Глубина ассортимента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это количество реализуемых разновидностей товаров.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Глубину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ассортимента характеризуют показатели, определяемые как произведение количества предлагаемых видов (групп) товаров на количество разновидностей в каждой группе.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28343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Полнота ассортимента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показывает, какую часть фактически имеющиеся в наличии разновидности товара составляют от количества разновидностей, предусматриваемых соответствующими прейскурантами, спецификациями, перечнями.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Полнота ассортимента рассчитывается по формуле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 = Аф/Ап,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Кп — коэффициент полноты ассортимента;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Аф — фактическое количество разновидностей товаров на момент проверки;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 — количество разновидностей товаров по ассортиментному перечню.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5846"/>
            <a:ext cx="79928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Устойчивость (стабильность)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ассортимента представляет отношение имеющихся в продаже товаров к обязательному их перечню.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Устойчивость (стабильность) ассортимента ни в коем случае не должна означать его статичность. Ассортимент всякого торгового предприятия должен содержать в себе две части - постоянную и переменную. Постоянная часть ассортимента должна содержать максимально полное количество товарных позиций в соответствии с твердо сформированным спросом. 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Устойчивость (стабильность) ассортимента рассчитывается по формуле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 (А1 + А2 + ... + Ан) / Ап • Н,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коэффициент устойчивости (стабильности) ассортимента;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А1...Ан — фактическое количество разновидностей в момент отдельных проверок;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 — число проверок.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-495151"/>
            <a:ext cx="810039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Сбалансированность ассортимента -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рациональное сочетание товарных групп и разновидностей в соответствии со спросом и спецификой работы предприятия, которая позволяет ему эффективно с прибылью работать. Сбалансированным можно считать ассортимент, если он в рациональных пропорциях сочетает разные товарные группы в соответствии с общей направленностью товарного предложения в конкретном торговом предприятии. </a:t>
            </a: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Степень обновления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показывает удельный вес новых, ранее не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продаваемых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видов товаров в общем их количестве.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Степень обновления рассчитывается по формуле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 = Ант/Ап,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Ко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коэффициент обновления ассортимента;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количество разновидностей новых (ранее не продаваемых) товаров.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Например, розничное торговое предприятие реализует 130 видов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товаров,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них 48 —- новые. Степень обновления ассортимента в этом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случае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будет равна 0,37 (48 : 130).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115616" y="-2254944"/>
            <a:ext cx="8028384" cy="858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направления в области формирования ассортимента: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сокращение ассортимента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количественное и качественное изменение набора товаров за счет уменьшения его широты и полноты. Основными причинами сокращения ассортимента могут быть падение спроса, недостаточность предложений, убыточность или низкая прибыльность при реализации товаров;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расширение ассортимента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количественное или качественное изменение набора товаров за счет увеличения показателей широты, полноты и новизны. Причинами расширения ассортимента могут быть: увеличение спроса и предложения, высокая рентабельность производства и реализации товаров, появление новых товаров или новых производителей;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1886193"/>
            <a:ext cx="9144000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стабилизация ассортимента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состояние набора товаров, характеризующееся высокой устойчивостью и низкой степенью обновления. Это способность набора товаров удовлетворять спрос на одни и те же товары (в большей степени характерно для продовольственных товаров повседневного спроса);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обновление ассортимента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- это качественные и количественные изменения набора товаров, который способен удовлетворить изменившиеся потребности за счет новых товаров.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1067</TotalTime>
  <Words>987</Words>
  <Application>Microsoft Office PowerPoint</Application>
  <PresentationFormat>Экран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Ставропольский 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ТИ</dc:creator>
  <cp:lastModifiedBy>Админ</cp:lastModifiedBy>
  <cp:revision>121</cp:revision>
  <dcterms:created xsi:type="dcterms:W3CDTF">2016-10-29T21:43:33Z</dcterms:created>
  <dcterms:modified xsi:type="dcterms:W3CDTF">2020-09-17T09:18:14Z</dcterms:modified>
</cp:coreProperties>
</file>